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Nourd Heavy" charset="1" panose="00000A00000000000000"/>
      <p:regular r:id="rId18"/>
    </p:embeddedFont>
    <p:embeddedFont>
      <p:font typeface="Montaser Arabic" charset="1" panose="00000500000000000000"/>
      <p:regular r:id="rId19"/>
    </p:embeddedFont>
    <p:embeddedFont>
      <p:font typeface="Nourd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1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4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27790" y="3025717"/>
            <a:ext cx="8288735" cy="7549656"/>
          </a:xfrm>
          <a:custGeom>
            <a:avLst/>
            <a:gdLst/>
            <a:ahLst/>
            <a:cxnLst/>
            <a:rect r="r" b="b" t="t" l="l"/>
            <a:pathLst>
              <a:path h="7549656" w="8288735">
                <a:moveTo>
                  <a:pt x="0" y="0"/>
                </a:moveTo>
                <a:lnTo>
                  <a:pt x="8288735" y="0"/>
                </a:lnTo>
                <a:lnTo>
                  <a:pt x="8288735" y="7549656"/>
                </a:lnTo>
                <a:lnTo>
                  <a:pt x="0" y="7549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1459514" y="-1673036"/>
            <a:ext cx="2794156" cy="5846533"/>
          </a:xfrm>
          <a:custGeom>
            <a:avLst/>
            <a:gdLst/>
            <a:ahLst/>
            <a:cxnLst/>
            <a:rect r="r" b="b" t="t" l="l"/>
            <a:pathLst>
              <a:path h="5846533" w="2794156">
                <a:moveTo>
                  <a:pt x="0" y="5846533"/>
                </a:moveTo>
                <a:lnTo>
                  <a:pt x="2794156" y="5846533"/>
                </a:lnTo>
                <a:lnTo>
                  <a:pt x="2794156" y="0"/>
                </a:lnTo>
                <a:lnTo>
                  <a:pt x="0" y="0"/>
                </a:lnTo>
                <a:lnTo>
                  <a:pt x="0" y="584653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98462" y="3739463"/>
            <a:ext cx="14491076" cy="2808073"/>
            <a:chOff x="0" y="0"/>
            <a:chExt cx="19321435" cy="374409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04775"/>
              <a:ext cx="17330134" cy="2237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735"/>
                </a:lnSpc>
              </a:pPr>
              <a:r>
                <a:rPr lang="en-US" b="true" sz="11577">
                  <a:solidFill>
                    <a:srgbClr val="FFFFFF"/>
                  </a:solidFill>
                  <a:latin typeface="Nourd Heavy"/>
                  <a:ea typeface="Nourd Heavy"/>
                  <a:cs typeface="Nourd Heavy"/>
                  <a:sym typeface="Nourd Heavy"/>
                </a:rPr>
                <a:t>Proyecto APT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877323"/>
              <a:ext cx="19321435" cy="866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50"/>
                </a:lnSpc>
              </a:pPr>
              <a:r>
                <a:rPr lang="en-US" sz="4500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Por Martín Godoy, Pablo Pereira, Francisco Zúñiga.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620625" y="8509786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0"/>
                </a:lnTo>
                <a:lnTo>
                  <a:pt x="0" y="1011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81263" y="766104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0"/>
                </a:lnTo>
                <a:lnTo>
                  <a:pt x="0" y="1011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48037"/>
            <a:ext cx="7773026" cy="4390925"/>
          </a:xfrm>
          <a:custGeom>
            <a:avLst/>
            <a:gdLst/>
            <a:ahLst/>
            <a:cxnLst/>
            <a:rect r="r" b="b" t="t" l="l"/>
            <a:pathLst>
              <a:path h="4390925" w="7773026">
                <a:moveTo>
                  <a:pt x="0" y="0"/>
                </a:moveTo>
                <a:lnTo>
                  <a:pt x="7773026" y="0"/>
                </a:lnTo>
                <a:lnTo>
                  <a:pt x="7773026" y="4390926"/>
                </a:lnTo>
                <a:lnTo>
                  <a:pt x="0" y="439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05217" y="428625"/>
            <a:ext cx="14077566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Modelo 4+1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3537446" y="-158657"/>
            <a:ext cx="4913194" cy="4114800"/>
          </a:xfrm>
          <a:custGeom>
            <a:avLst/>
            <a:gdLst/>
            <a:ahLst/>
            <a:cxnLst/>
            <a:rect r="r" b="b" t="t" l="l"/>
            <a:pathLst>
              <a:path h="4114800" w="4913194">
                <a:moveTo>
                  <a:pt x="4913194" y="0"/>
                </a:moveTo>
                <a:lnTo>
                  <a:pt x="0" y="0"/>
                </a:lnTo>
                <a:lnTo>
                  <a:pt x="0" y="4114800"/>
                </a:lnTo>
                <a:lnTo>
                  <a:pt x="4913194" y="4114800"/>
                </a:lnTo>
                <a:lnTo>
                  <a:pt x="49131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2933563"/>
            <a:ext cx="8197020" cy="4833936"/>
          </a:xfrm>
          <a:custGeom>
            <a:avLst/>
            <a:gdLst/>
            <a:ahLst/>
            <a:cxnLst/>
            <a:rect r="r" b="b" t="t" l="l"/>
            <a:pathLst>
              <a:path h="4833936" w="8197020">
                <a:moveTo>
                  <a:pt x="0" y="0"/>
                </a:moveTo>
                <a:lnTo>
                  <a:pt x="8197020" y="0"/>
                </a:lnTo>
                <a:lnTo>
                  <a:pt x="8197020" y="4833936"/>
                </a:lnTo>
                <a:lnTo>
                  <a:pt x="0" y="48339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196152" y="7494835"/>
            <a:ext cx="3564095" cy="2984930"/>
          </a:xfrm>
          <a:custGeom>
            <a:avLst/>
            <a:gdLst/>
            <a:ahLst/>
            <a:cxnLst/>
            <a:rect r="r" b="b" t="t" l="l"/>
            <a:pathLst>
              <a:path h="2984930" w="3564095">
                <a:moveTo>
                  <a:pt x="0" y="2984929"/>
                </a:moveTo>
                <a:lnTo>
                  <a:pt x="3564095" y="2984929"/>
                </a:lnTo>
                <a:lnTo>
                  <a:pt x="3564095" y="0"/>
                </a:lnTo>
                <a:lnTo>
                  <a:pt x="0" y="0"/>
                </a:lnTo>
                <a:lnTo>
                  <a:pt x="0" y="29849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1427263" y="1392555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1"/>
                </a:lnTo>
                <a:lnTo>
                  <a:pt x="0" y="10111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4746112" y="8752745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1" y="0"/>
                </a:lnTo>
                <a:lnTo>
                  <a:pt x="4527361" y="1011110"/>
                </a:lnTo>
                <a:lnTo>
                  <a:pt x="0" y="1011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20087"/>
            <a:ext cx="7038783" cy="4377069"/>
          </a:xfrm>
          <a:custGeom>
            <a:avLst/>
            <a:gdLst/>
            <a:ahLst/>
            <a:cxnLst/>
            <a:rect r="r" b="b" t="t" l="l"/>
            <a:pathLst>
              <a:path h="4377069" w="7038783">
                <a:moveTo>
                  <a:pt x="0" y="0"/>
                </a:moveTo>
                <a:lnTo>
                  <a:pt x="7038783" y="0"/>
                </a:lnTo>
                <a:lnTo>
                  <a:pt x="7038783" y="4377069"/>
                </a:lnTo>
                <a:lnTo>
                  <a:pt x="0" y="4377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3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10710" y="6307574"/>
            <a:ext cx="7266580" cy="3692852"/>
          </a:xfrm>
          <a:custGeom>
            <a:avLst/>
            <a:gdLst/>
            <a:ahLst/>
            <a:cxnLst/>
            <a:rect r="r" b="b" t="t" l="l"/>
            <a:pathLst>
              <a:path h="3692852" w="7266580">
                <a:moveTo>
                  <a:pt x="0" y="0"/>
                </a:moveTo>
                <a:lnTo>
                  <a:pt x="7266580" y="0"/>
                </a:lnTo>
                <a:lnTo>
                  <a:pt x="7266580" y="3692852"/>
                </a:lnTo>
                <a:lnTo>
                  <a:pt x="0" y="3692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05217" y="299995"/>
            <a:ext cx="14077566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Modelo 4+1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3537446" y="-158657"/>
            <a:ext cx="4913194" cy="4114800"/>
          </a:xfrm>
          <a:custGeom>
            <a:avLst/>
            <a:gdLst/>
            <a:ahLst/>
            <a:cxnLst/>
            <a:rect r="r" b="b" t="t" l="l"/>
            <a:pathLst>
              <a:path h="4114800" w="4913194">
                <a:moveTo>
                  <a:pt x="4913194" y="0"/>
                </a:moveTo>
                <a:lnTo>
                  <a:pt x="0" y="0"/>
                </a:lnTo>
                <a:lnTo>
                  <a:pt x="0" y="4114800"/>
                </a:lnTo>
                <a:lnTo>
                  <a:pt x="4913194" y="4114800"/>
                </a:lnTo>
                <a:lnTo>
                  <a:pt x="49131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59590" y="1720955"/>
            <a:ext cx="7299710" cy="4377069"/>
          </a:xfrm>
          <a:custGeom>
            <a:avLst/>
            <a:gdLst/>
            <a:ahLst/>
            <a:cxnLst/>
            <a:rect r="r" b="b" t="t" l="l"/>
            <a:pathLst>
              <a:path h="4377069" w="7299710">
                <a:moveTo>
                  <a:pt x="0" y="0"/>
                </a:moveTo>
                <a:lnTo>
                  <a:pt x="7299710" y="0"/>
                </a:lnTo>
                <a:lnTo>
                  <a:pt x="7299710" y="4377069"/>
                </a:lnTo>
                <a:lnTo>
                  <a:pt x="0" y="43770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96152" y="7494835"/>
            <a:ext cx="3564095" cy="2984930"/>
          </a:xfrm>
          <a:custGeom>
            <a:avLst/>
            <a:gdLst/>
            <a:ahLst/>
            <a:cxnLst/>
            <a:rect r="r" b="b" t="t" l="l"/>
            <a:pathLst>
              <a:path h="2984930" w="3564095">
                <a:moveTo>
                  <a:pt x="0" y="2984929"/>
                </a:moveTo>
                <a:lnTo>
                  <a:pt x="3564095" y="2984929"/>
                </a:lnTo>
                <a:lnTo>
                  <a:pt x="3564095" y="0"/>
                </a:lnTo>
                <a:lnTo>
                  <a:pt x="0" y="0"/>
                </a:lnTo>
                <a:lnTo>
                  <a:pt x="0" y="298492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-1427263" y="1392555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1"/>
                </a:lnTo>
                <a:lnTo>
                  <a:pt x="0" y="1011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4746112" y="8752745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1" y="0"/>
                </a:lnTo>
                <a:lnTo>
                  <a:pt x="4527361" y="1011110"/>
                </a:lnTo>
                <a:lnTo>
                  <a:pt x="0" y="10111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525" y="3361690"/>
            <a:ext cx="16744950" cy="307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199"/>
              </a:lnSpc>
              <a:spcBef>
                <a:spcPct val="0"/>
              </a:spcBef>
            </a:pPr>
            <a:r>
              <a:rPr lang="en-US" b="true" sz="18000">
                <a:solidFill>
                  <a:srgbClr val="FFFFFF"/>
                </a:solidFill>
                <a:latin typeface="Nourd Heavy"/>
                <a:ea typeface="Nourd Heavy"/>
                <a:cs typeface="Nourd Heavy"/>
                <a:sym typeface="Nourd Heavy"/>
              </a:rPr>
              <a:t>¡Gracias!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49806" y="2089192"/>
            <a:ext cx="11388388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Lukas Pet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947146" y="3552472"/>
            <a:ext cx="5571779" cy="6878740"/>
          </a:xfrm>
          <a:custGeom>
            <a:avLst/>
            <a:gdLst/>
            <a:ahLst/>
            <a:cxnLst/>
            <a:rect r="r" b="b" t="t" l="l"/>
            <a:pathLst>
              <a:path h="6878740" w="5571779">
                <a:moveTo>
                  <a:pt x="0" y="0"/>
                </a:moveTo>
                <a:lnTo>
                  <a:pt x="5571779" y="0"/>
                </a:lnTo>
                <a:lnTo>
                  <a:pt x="5571779" y="6878739"/>
                </a:lnTo>
                <a:lnTo>
                  <a:pt x="0" y="6878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0" y="0"/>
            <a:ext cx="4363296" cy="5966900"/>
          </a:xfrm>
          <a:custGeom>
            <a:avLst/>
            <a:gdLst/>
            <a:ahLst/>
            <a:cxnLst/>
            <a:rect r="r" b="b" t="t" l="l"/>
            <a:pathLst>
              <a:path h="5966900" w="4363296">
                <a:moveTo>
                  <a:pt x="0" y="0"/>
                </a:moveTo>
                <a:lnTo>
                  <a:pt x="4363296" y="0"/>
                </a:lnTo>
                <a:lnTo>
                  <a:pt x="4363296" y="5966900"/>
                </a:lnTo>
                <a:lnTo>
                  <a:pt x="0" y="596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420124" y="8598985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1"/>
                </a:lnTo>
                <a:lnTo>
                  <a:pt x="0" y="10111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991563" y="523145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0"/>
                </a:lnTo>
                <a:lnTo>
                  <a:pt x="0" y="1011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537446" y="-158657"/>
            <a:ext cx="4913194" cy="4114800"/>
          </a:xfrm>
          <a:custGeom>
            <a:avLst/>
            <a:gdLst/>
            <a:ahLst/>
            <a:cxnLst/>
            <a:rect r="r" b="b" t="t" l="l"/>
            <a:pathLst>
              <a:path h="4114800" w="4913194">
                <a:moveTo>
                  <a:pt x="4913194" y="0"/>
                </a:moveTo>
                <a:lnTo>
                  <a:pt x="0" y="0"/>
                </a:lnTo>
                <a:lnTo>
                  <a:pt x="0" y="4114800"/>
                </a:lnTo>
                <a:lnTo>
                  <a:pt x="4913194" y="4114800"/>
                </a:lnTo>
                <a:lnTo>
                  <a:pt x="49131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99361" y="1555965"/>
            <a:ext cx="14084886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Nourd Heavy"/>
                <a:ea typeface="Nourd Heavy"/>
                <a:cs typeface="Nourd Heavy"/>
                <a:sym typeface="Nourd Heavy"/>
              </a:rPr>
              <a:t>Descripción del proyecto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99361" y="3865724"/>
            <a:ext cx="15159939" cy="362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Desarrollo de un ecommerce para una tienda de mascotas.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Enfoque en diseño intuitivo y funcional.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Gestión de productos, pedidos e integración con servicios de envío.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Estrategias de marketing digital y SEO.</a:t>
            </a: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Soporte al cliente y monitoreo continuo para optimización.</a:t>
            </a: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526189" y="5966655"/>
            <a:ext cx="2794156" cy="5846533"/>
          </a:xfrm>
          <a:custGeom>
            <a:avLst/>
            <a:gdLst/>
            <a:ahLst/>
            <a:cxnLst/>
            <a:rect r="r" b="b" t="t" l="l"/>
            <a:pathLst>
              <a:path h="5846533" w="2794156">
                <a:moveTo>
                  <a:pt x="0" y="0"/>
                </a:moveTo>
                <a:lnTo>
                  <a:pt x="2794156" y="0"/>
                </a:lnTo>
                <a:lnTo>
                  <a:pt x="2794156" y="5846534"/>
                </a:lnTo>
                <a:lnTo>
                  <a:pt x="0" y="5846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4746112" y="8752745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1" y="0"/>
                </a:lnTo>
                <a:lnTo>
                  <a:pt x="4527361" y="1011110"/>
                </a:lnTo>
                <a:lnTo>
                  <a:pt x="0" y="1011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1595510" y="1393187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1"/>
                </a:lnTo>
                <a:lnTo>
                  <a:pt x="0" y="10111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56182" y="0"/>
            <a:ext cx="8431818" cy="10287000"/>
            <a:chOff x="0" y="0"/>
            <a:chExt cx="1124242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1045" t="0" r="31045" b="0"/>
            <a:stretch>
              <a:fillRect/>
            </a:stretch>
          </p:blipFill>
          <p:spPr>
            <a:xfrm flipH="false" flipV="false">
              <a:off x="0" y="0"/>
              <a:ext cx="11242424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10800000">
            <a:off x="-372054" y="523145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0"/>
                </a:lnTo>
                <a:lnTo>
                  <a:pt x="0" y="1011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42264" y="4708220"/>
            <a:ext cx="6445736" cy="5870991"/>
          </a:xfrm>
          <a:custGeom>
            <a:avLst/>
            <a:gdLst/>
            <a:ahLst/>
            <a:cxnLst/>
            <a:rect r="r" b="b" t="t" l="l"/>
            <a:pathLst>
              <a:path h="5870991" w="6445736">
                <a:moveTo>
                  <a:pt x="0" y="0"/>
                </a:moveTo>
                <a:lnTo>
                  <a:pt x="6445736" y="0"/>
                </a:lnTo>
                <a:lnTo>
                  <a:pt x="6445736" y="5870991"/>
                </a:lnTo>
                <a:lnTo>
                  <a:pt x="0" y="58709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8171" y="5447131"/>
            <a:ext cx="8007720" cy="393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2958" indent="-281479" lvl="1">
              <a:lnSpc>
                <a:spcPts val="3911"/>
              </a:lnSpc>
              <a:buFont typeface="Arial"/>
              <a:buChar char="•"/>
            </a:pPr>
            <a:r>
              <a:rPr lang="en-US" sz="2607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Relevancia: Soluciona problemas de acceso a productos especializados para mascotas.</a:t>
            </a:r>
          </a:p>
          <a:p>
            <a:pPr algn="l" marL="562958" indent="-281479" lvl="1">
              <a:lnSpc>
                <a:spcPts val="3911"/>
              </a:lnSpc>
              <a:spcBef>
                <a:spcPct val="0"/>
              </a:spcBef>
              <a:buFont typeface="Arial"/>
              <a:buChar char="•"/>
            </a:pPr>
            <a:r>
              <a:rPr lang="en-US" sz="2607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Pertinencia: Aplicación de competencias clave del perfil de egreso (desarrollo web, gestión de proyectos, administración de bases de datos, marketing digital, y seguridad informática).</a:t>
            </a:r>
          </a:p>
          <a:p>
            <a:pPr algn="l" marL="0" indent="0" lvl="0">
              <a:lnSpc>
                <a:spcPts val="391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89915" y="2033518"/>
            <a:ext cx="10160093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Nourd Heavy"/>
                <a:ea typeface="Nourd Heavy"/>
                <a:cs typeface="Nourd Heavy"/>
                <a:sym typeface="Nourd Heavy"/>
              </a:rPr>
              <a:t>Fundamentación del Proyecto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537446" y="-158657"/>
            <a:ext cx="4913194" cy="4114800"/>
          </a:xfrm>
          <a:custGeom>
            <a:avLst/>
            <a:gdLst/>
            <a:ahLst/>
            <a:cxnLst/>
            <a:rect r="r" b="b" t="t" l="l"/>
            <a:pathLst>
              <a:path h="4114800" w="4913194">
                <a:moveTo>
                  <a:pt x="4913194" y="0"/>
                </a:moveTo>
                <a:lnTo>
                  <a:pt x="0" y="0"/>
                </a:lnTo>
                <a:lnTo>
                  <a:pt x="0" y="4114800"/>
                </a:lnTo>
                <a:lnTo>
                  <a:pt x="4913194" y="4114800"/>
                </a:lnTo>
                <a:lnTo>
                  <a:pt x="49131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99361" y="1555965"/>
            <a:ext cx="14084886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Nourd Heavy"/>
                <a:ea typeface="Nourd Heavy"/>
                <a:cs typeface="Nourd Heavy"/>
                <a:sym typeface="Nourd Heavy"/>
              </a:rPr>
              <a:t>Objetivos del Proyecto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99361" y="3865724"/>
            <a:ext cx="15159939" cy="310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Objetivo General: Desarrollar una plataforma ecommerce intuitiva y segura para una tienda de mascotas.</a:t>
            </a: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Objetivos Específicos: Diseñar interfaz de usuario, implementar gestión de inventarios, integrar opciones de pago seguras, asegurar protección de datos, realizar pruebas exhaustivas.</a:t>
            </a: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526189" y="5966655"/>
            <a:ext cx="2794156" cy="5846533"/>
          </a:xfrm>
          <a:custGeom>
            <a:avLst/>
            <a:gdLst/>
            <a:ahLst/>
            <a:cxnLst/>
            <a:rect r="r" b="b" t="t" l="l"/>
            <a:pathLst>
              <a:path h="5846533" w="2794156">
                <a:moveTo>
                  <a:pt x="0" y="0"/>
                </a:moveTo>
                <a:lnTo>
                  <a:pt x="2794156" y="0"/>
                </a:lnTo>
                <a:lnTo>
                  <a:pt x="2794156" y="5846534"/>
                </a:lnTo>
                <a:lnTo>
                  <a:pt x="0" y="5846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4746112" y="8752745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1" y="0"/>
                </a:lnTo>
                <a:lnTo>
                  <a:pt x="4527361" y="1011110"/>
                </a:lnTo>
                <a:lnTo>
                  <a:pt x="0" y="1011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1595510" y="1393187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1"/>
                </a:lnTo>
                <a:lnTo>
                  <a:pt x="0" y="10111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537446" y="-158657"/>
            <a:ext cx="4913194" cy="4114800"/>
          </a:xfrm>
          <a:custGeom>
            <a:avLst/>
            <a:gdLst/>
            <a:ahLst/>
            <a:cxnLst/>
            <a:rect r="r" b="b" t="t" l="l"/>
            <a:pathLst>
              <a:path h="4114800" w="4913194">
                <a:moveTo>
                  <a:pt x="4913194" y="0"/>
                </a:moveTo>
                <a:lnTo>
                  <a:pt x="0" y="0"/>
                </a:lnTo>
                <a:lnTo>
                  <a:pt x="0" y="4114800"/>
                </a:lnTo>
                <a:lnTo>
                  <a:pt x="4913194" y="4114800"/>
                </a:lnTo>
                <a:lnTo>
                  <a:pt x="49131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99361" y="1555965"/>
            <a:ext cx="14084886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Nourd Heavy"/>
                <a:ea typeface="Nourd Heavy"/>
                <a:cs typeface="Nourd Heavy"/>
                <a:sym typeface="Nourd Heavy"/>
              </a:rPr>
              <a:t>Metodología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99361" y="3865724"/>
            <a:ext cx="15159939" cy="362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Metodología: Scrum.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Etapas: Planificación, desarrollo iterativo, implementación y pruebas, lanzamiento y mantenimiento.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Roles: Líder de Desarrollo Frontend (Martín), Líder de Desarrollo Backend (Pablo), Especialista en Marketing Digital y Seguridad (Francisco).</a:t>
            </a: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Roles(Scrum): Product Owner(Pablo), Scrum Master(Francisco).</a:t>
            </a: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526189" y="5966655"/>
            <a:ext cx="2794156" cy="5846533"/>
          </a:xfrm>
          <a:custGeom>
            <a:avLst/>
            <a:gdLst/>
            <a:ahLst/>
            <a:cxnLst/>
            <a:rect r="r" b="b" t="t" l="l"/>
            <a:pathLst>
              <a:path h="5846533" w="2794156">
                <a:moveTo>
                  <a:pt x="0" y="0"/>
                </a:moveTo>
                <a:lnTo>
                  <a:pt x="2794156" y="0"/>
                </a:lnTo>
                <a:lnTo>
                  <a:pt x="2794156" y="5846534"/>
                </a:lnTo>
                <a:lnTo>
                  <a:pt x="0" y="5846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4746112" y="8752745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1" y="0"/>
                </a:lnTo>
                <a:lnTo>
                  <a:pt x="4527361" y="1011110"/>
                </a:lnTo>
                <a:lnTo>
                  <a:pt x="0" y="1011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1595510" y="1393187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1"/>
                </a:lnTo>
                <a:lnTo>
                  <a:pt x="0" y="10111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537446" y="-158657"/>
            <a:ext cx="4913194" cy="4114800"/>
          </a:xfrm>
          <a:custGeom>
            <a:avLst/>
            <a:gdLst/>
            <a:ahLst/>
            <a:cxnLst/>
            <a:rect r="r" b="b" t="t" l="l"/>
            <a:pathLst>
              <a:path h="4114800" w="4913194">
                <a:moveTo>
                  <a:pt x="4913194" y="0"/>
                </a:moveTo>
                <a:lnTo>
                  <a:pt x="0" y="0"/>
                </a:lnTo>
                <a:lnTo>
                  <a:pt x="0" y="4114800"/>
                </a:lnTo>
                <a:lnTo>
                  <a:pt x="4913194" y="4114800"/>
                </a:lnTo>
                <a:lnTo>
                  <a:pt x="49131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99361" y="1555965"/>
            <a:ext cx="14084886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Nourd Heavy"/>
                <a:ea typeface="Nourd Heavy"/>
                <a:cs typeface="Nourd Heavy"/>
                <a:sym typeface="Nourd Heavy"/>
              </a:rPr>
              <a:t>Plan de Trabajo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99361" y="3280152"/>
            <a:ext cx="15159939" cy="519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Competencias: Desarrollo web, administración de bases de datos, seguridad informática, marketing digital, soporte al cliente.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Tareas: Diseño de interfaz, implementación de inventarios, configuración de seguridad, estrategia de marketing, configuración de soporte.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Recursos: Herramientas de desarrollo y diseño, bases de datos, librerías de seguridad, herramientas SEO y de análisis.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Duración: 11 semanas.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Responsables: Ver en archivo.</a:t>
            </a: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Observaciones: Consideraciones de tiempo y posibles desafíos.</a:t>
            </a: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526189" y="5966655"/>
            <a:ext cx="2794156" cy="5846533"/>
          </a:xfrm>
          <a:custGeom>
            <a:avLst/>
            <a:gdLst/>
            <a:ahLst/>
            <a:cxnLst/>
            <a:rect r="r" b="b" t="t" l="l"/>
            <a:pathLst>
              <a:path h="5846533" w="2794156">
                <a:moveTo>
                  <a:pt x="0" y="0"/>
                </a:moveTo>
                <a:lnTo>
                  <a:pt x="2794156" y="0"/>
                </a:lnTo>
                <a:lnTo>
                  <a:pt x="2794156" y="5846534"/>
                </a:lnTo>
                <a:lnTo>
                  <a:pt x="0" y="5846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4746112" y="8752745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1" y="0"/>
                </a:lnTo>
                <a:lnTo>
                  <a:pt x="4527361" y="1011110"/>
                </a:lnTo>
                <a:lnTo>
                  <a:pt x="0" y="1011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1595510" y="1393187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1"/>
                </a:lnTo>
                <a:lnTo>
                  <a:pt x="0" y="10111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746112" y="8752745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1" y="0"/>
                </a:lnTo>
                <a:lnTo>
                  <a:pt x="4527361" y="1011110"/>
                </a:lnTo>
                <a:lnTo>
                  <a:pt x="0" y="1011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427263" y="1392555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1"/>
                </a:lnTo>
                <a:lnTo>
                  <a:pt x="0" y="1011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4538541" y="-1468692"/>
            <a:ext cx="2280767" cy="5218151"/>
          </a:xfrm>
          <a:custGeom>
            <a:avLst/>
            <a:gdLst/>
            <a:ahLst/>
            <a:cxnLst/>
            <a:rect r="r" b="b" t="t" l="l"/>
            <a:pathLst>
              <a:path h="5218151" w="2280767">
                <a:moveTo>
                  <a:pt x="0" y="0"/>
                </a:moveTo>
                <a:lnTo>
                  <a:pt x="2280767" y="0"/>
                </a:lnTo>
                <a:lnTo>
                  <a:pt x="2280767" y="5218151"/>
                </a:lnTo>
                <a:lnTo>
                  <a:pt x="0" y="52181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196152" y="7494835"/>
            <a:ext cx="3564095" cy="2984930"/>
          </a:xfrm>
          <a:custGeom>
            <a:avLst/>
            <a:gdLst/>
            <a:ahLst/>
            <a:cxnLst/>
            <a:rect r="r" b="b" t="t" l="l"/>
            <a:pathLst>
              <a:path h="2984930" w="3564095">
                <a:moveTo>
                  <a:pt x="0" y="2984929"/>
                </a:moveTo>
                <a:lnTo>
                  <a:pt x="3564095" y="2984929"/>
                </a:lnTo>
                <a:lnTo>
                  <a:pt x="3564095" y="0"/>
                </a:lnTo>
                <a:lnTo>
                  <a:pt x="0" y="0"/>
                </a:lnTo>
                <a:lnTo>
                  <a:pt x="0" y="298492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756944"/>
            <a:ext cx="16599411" cy="6006912"/>
          </a:xfrm>
          <a:custGeom>
            <a:avLst/>
            <a:gdLst/>
            <a:ahLst/>
            <a:cxnLst/>
            <a:rect r="r" b="b" t="t" l="l"/>
            <a:pathLst>
              <a:path h="6006912" w="16599411">
                <a:moveTo>
                  <a:pt x="0" y="0"/>
                </a:moveTo>
                <a:lnTo>
                  <a:pt x="16599411" y="0"/>
                </a:lnTo>
                <a:lnTo>
                  <a:pt x="16599411" y="6006911"/>
                </a:lnTo>
                <a:lnTo>
                  <a:pt x="0" y="60069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1358" y="1038225"/>
            <a:ext cx="14077566" cy="364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true">
                <a:solidFill>
                  <a:srgbClr val="FFFFFF"/>
                </a:solidFill>
                <a:latin typeface="Nourd Heavy"/>
                <a:ea typeface="Nourd Heavy"/>
                <a:cs typeface="Nourd Heavy"/>
                <a:sym typeface="Nourd Heavy"/>
              </a:rPr>
              <a:t>Planificación del Proyecto</a:t>
            </a:r>
          </a:p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88028" y="1028700"/>
            <a:ext cx="3290345" cy="5908879"/>
            <a:chOff x="0" y="0"/>
            <a:chExt cx="4387127" cy="787850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1450" t="0" r="31450" b="0"/>
            <a:stretch>
              <a:fillRect/>
            </a:stretch>
          </p:blipFill>
          <p:spPr>
            <a:xfrm flipH="false" flipV="false">
              <a:off x="0" y="0"/>
              <a:ext cx="4387127" cy="787850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370356" y="1028700"/>
            <a:ext cx="3290345" cy="5908879"/>
            <a:chOff x="0" y="0"/>
            <a:chExt cx="4387127" cy="787850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31415" t="0" r="31415" b="0"/>
            <a:stretch>
              <a:fillRect/>
            </a:stretch>
          </p:blipFill>
          <p:spPr>
            <a:xfrm flipH="false" flipV="false">
              <a:off x="0" y="0"/>
              <a:ext cx="4387127" cy="7878506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450120" y="313838"/>
            <a:ext cx="7665180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Nourd Heavy"/>
                <a:ea typeface="Nourd Heavy"/>
                <a:cs typeface="Nourd Heavy"/>
                <a:sym typeface="Nourd Heavy"/>
              </a:rPr>
              <a:t>Evidencias del Proyecto.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899195"/>
            <a:ext cx="7949563" cy="519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Tip</a:t>
            </a:r>
            <a:r>
              <a:rPr lang="en-US" sz="2799" u="none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o de Evidencia: Avance o Final.</a:t>
            </a: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u="none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Nombre: Prototipo de Interfaz, Informe de Gestión de Inventarios, Plataforma Funcional, Reporte de Pruebas y Seguridad.</a:t>
            </a: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u="none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Descripción: Breve descripción de cada evidencia.</a:t>
            </a: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u="none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Justificación: Relevancia de cada evidencia en el desarrollo del proyecto.</a:t>
            </a: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31791" y="2595491"/>
            <a:ext cx="9016702" cy="7299716"/>
          </a:xfrm>
          <a:custGeom>
            <a:avLst/>
            <a:gdLst/>
            <a:ahLst/>
            <a:cxnLst/>
            <a:rect r="r" b="b" t="t" l="l"/>
            <a:pathLst>
              <a:path h="7299716" w="9016702">
                <a:moveTo>
                  <a:pt x="0" y="0"/>
                </a:moveTo>
                <a:lnTo>
                  <a:pt x="9016701" y="0"/>
                </a:lnTo>
                <a:lnTo>
                  <a:pt x="9016701" y="7299717"/>
                </a:lnTo>
                <a:lnTo>
                  <a:pt x="0" y="7299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" r="0" b="-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1358" y="1038225"/>
            <a:ext cx="14077566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true">
                <a:solidFill>
                  <a:srgbClr val="FFFFFF"/>
                </a:solidFill>
                <a:latin typeface="Nourd Heavy"/>
                <a:ea typeface="Nourd Heavy"/>
                <a:cs typeface="Nourd Heavy"/>
                <a:sym typeface="Nourd Heavy"/>
              </a:rPr>
              <a:t>Diagrama de Clases</a:t>
            </a:r>
          </a:p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3537446" y="-158657"/>
            <a:ext cx="4913194" cy="4114800"/>
          </a:xfrm>
          <a:custGeom>
            <a:avLst/>
            <a:gdLst/>
            <a:ahLst/>
            <a:cxnLst/>
            <a:rect r="r" b="b" t="t" l="l"/>
            <a:pathLst>
              <a:path h="4114800" w="4913194">
                <a:moveTo>
                  <a:pt x="4913194" y="0"/>
                </a:moveTo>
                <a:lnTo>
                  <a:pt x="0" y="0"/>
                </a:lnTo>
                <a:lnTo>
                  <a:pt x="0" y="4114800"/>
                </a:lnTo>
                <a:lnTo>
                  <a:pt x="4913194" y="4114800"/>
                </a:lnTo>
                <a:lnTo>
                  <a:pt x="49131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196152" y="7494835"/>
            <a:ext cx="3564095" cy="2984930"/>
          </a:xfrm>
          <a:custGeom>
            <a:avLst/>
            <a:gdLst/>
            <a:ahLst/>
            <a:cxnLst/>
            <a:rect r="r" b="b" t="t" l="l"/>
            <a:pathLst>
              <a:path h="2984930" w="3564095">
                <a:moveTo>
                  <a:pt x="0" y="2984929"/>
                </a:moveTo>
                <a:lnTo>
                  <a:pt x="3564095" y="2984929"/>
                </a:lnTo>
                <a:lnTo>
                  <a:pt x="3564095" y="0"/>
                </a:lnTo>
                <a:lnTo>
                  <a:pt x="0" y="0"/>
                </a:lnTo>
                <a:lnTo>
                  <a:pt x="0" y="29849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-1427263" y="1392555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1"/>
                </a:lnTo>
                <a:lnTo>
                  <a:pt x="0" y="10111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4746112" y="8752745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1" y="0"/>
                </a:lnTo>
                <a:lnTo>
                  <a:pt x="4527361" y="1011110"/>
                </a:lnTo>
                <a:lnTo>
                  <a:pt x="0" y="1011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DAGPV1AZhdc</dc:identifier>
  <dcterms:modified xsi:type="dcterms:W3CDTF">2011-08-01T06:04:30Z</dcterms:modified>
  <cp:revision>1</cp:revision>
  <dc:title>Presentacion Capstone</dc:title>
</cp:coreProperties>
</file>